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7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90" d="100"/>
          <a:sy n="90" d="100"/>
        </p:scale>
        <p:origin x="-418" y="494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A16711B-B996-46FE-B744-EFF27402C9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89F2EE5-D454-445E-BEAB-DDCD918CF8DA}" type="datetimeFigureOut">
              <a:rPr lang="en-US"/>
              <a:pPr>
                <a:defRPr/>
              </a:pPr>
              <a:t>4/7/2016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F971E39-4340-4587-968C-F1427885A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DB21C-7A29-4354-BD38-78646F4F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2C54C-03AC-4E42-B2F3-196FE79B8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92B98-AFC6-42A1-AE0D-D478D36AF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3DEE82-9171-45E7-875B-E43060292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F6EF3C-55BB-4C69-B8FC-B62C651A1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DCF2EA-FE0B-4808-906C-2EFA121D3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6002B7-237D-4080-AC21-34E5AF231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79751-9C47-4445-A650-F64AAE5F9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383BB8-BE7A-4A15-BF37-C864D15DE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182E394-0E1A-478C-AE39-E6B2C13FF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81DE1B51-5FE1-428A-B6AB-3358485A2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46" r:id="rId2"/>
    <p:sldLayoutId id="2147484051" r:id="rId3"/>
    <p:sldLayoutId id="2147484052" r:id="rId4"/>
    <p:sldLayoutId id="2147484053" r:id="rId5"/>
    <p:sldLayoutId id="2147484054" r:id="rId6"/>
    <p:sldLayoutId id="2147484047" r:id="rId7"/>
    <p:sldLayoutId id="2147484055" r:id="rId8"/>
    <p:sldLayoutId id="2147484056" r:id="rId9"/>
    <p:sldLayoutId id="2147484048" r:id="rId10"/>
    <p:sldLayoutId id="214748404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half year 2015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United States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Heat Stress</a:t>
                      </a:r>
                      <a:endParaRPr kumimoji="0" lang="en-GB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9136064" cy="5573712"/>
        </p:xfrm>
        <a:graphic>
          <a:graphicData uri="http://schemas.openxmlformats.org/drawingml/2006/table">
            <a:tbl>
              <a:tblPr/>
              <a:tblGrid>
                <a:gridCol w="4448413"/>
                <a:gridCol w="115406"/>
                <a:gridCol w="4297342"/>
                <a:gridCol w="159497"/>
                <a:gridCol w="115406"/>
              </a:tblGrid>
              <a:tr h="343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5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PHOTO – unavailable</a:t>
                      </a:r>
                    </a:p>
                  </a:txBody>
                  <a:tcPr marL="90005" marR="90005" marT="90022" marB="900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61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Employee was performing routine work when they began cramping and vomiting from heat related illness. </a:t>
                      </a:r>
                    </a:p>
                  </a:txBody>
                  <a:tcPr marL="90005" marR="90005" marT="90022" marB="90022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3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5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5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80372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High temperatures along with high humidity for 4 consecutive work days.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Insufficient means to verify heat stress policy / breaks were followed.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Lack of utilization of cooling stations.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Competence / Training </a:t>
                      </a:r>
                    </a:p>
                  </a:txBody>
                  <a:tcPr marL="90005" marR="90005" marT="90022" marB="90022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5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Review pre-planning process to ensure environmental factors are fully outlined.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Implementation of Hydration – Break log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Addition of a series of safety talks covering additional aspects of heat stress during high temperature working periods.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Modify Risk Assessment and heat stress policies.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5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5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4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5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5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95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8726</TotalTime>
  <Words>123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474</cp:revision>
  <cp:lastPrinted>2003-11-04T16:53:27Z</cp:lastPrinted>
  <dcterms:created xsi:type="dcterms:W3CDTF">2004-01-23T18:06:09Z</dcterms:created>
  <dcterms:modified xsi:type="dcterms:W3CDTF">2016-04-07T16:36:26Z</dcterms:modified>
</cp:coreProperties>
</file>